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83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3"/>
    <p:restoredTop sz="94624"/>
  </p:normalViewPr>
  <p:slideViewPr>
    <p:cSldViewPr snapToGrid="0" snapToObjects="1">
      <p:cViewPr>
        <p:scale>
          <a:sx n="303" d="100"/>
          <a:sy n="303" d="100"/>
        </p:scale>
        <p:origin x="288" y="-2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93E1C8-0561-9047-A3AD-15014AE2E342}" type="doc">
      <dgm:prSet loTypeId="urn:microsoft.com/office/officeart/2005/8/layout/hList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0C7CE6-7D74-4B43-A230-015565161FD3}">
      <dgm:prSet phldrT="[Text]"/>
      <dgm:spPr/>
      <dgm:t>
        <a:bodyPr/>
        <a:lstStyle/>
        <a:p>
          <a:r>
            <a:rPr lang="en-US" dirty="0" smtClean="0"/>
            <a:t>Developer</a:t>
          </a:r>
          <a:endParaRPr lang="en-US" dirty="0"/>
        </a:p>
      </dgm:t>
    </dgm:pt>
    <dgm:pt modelId="{61C2D9D7-CD54-D14F-9DED-4B75C498FEB5}" type="parTrans" cxnId="{9251017F-ED26-EE44-A606-055478B73548}">
      <dgm:prSet/>
      <dgm:spPr/>
      <dgm:t>
        <a:bodyPr/>
        <a:lstStyle/>
        <a:p>
          <a:endParaRPr lang="en-US"/>
        </a:p>
      </dgm:t>
    </dgm:pt>
    <dgm:pt modelId="{77FEF3AD-C8C5-8549-9B0E-ECBF601FABC3}" type="sibTrans" cxnId="{9251017F-ED26-EE44-A606-055478B73548}">
      <dgm:prSet/>
      <dgm:spPr/>
      <dgm:t>
        <a:bodyPr/>
        <a:lstStyle/>
        <a:p>
          <a:endParaRPr lang="en-US"/>
        </a:p>
      </dgm:t>
    </dgm:pt>
    <dgm:pt modelId="{E9F7FF4C-0957-684B-B6A7-DE8199688520}">
      <dgm:prSet phldrT="[Text]"/>
      <dgm:spPr/>
      <dgm:t>
        <a:bodyPr/>
        <a:lstStyle/>
        <a:p>
          <a:r>
            <a:rPr lang="en-US" dirty="0" smtClean="0"/>
            <a:t>Source Control</a:t>
          </a:r>
          <a:endParaRPr lang="en-US" dirty="0"/>
        </a:p>
      </dgm:t>
    </dgm:pt>
    <dgm:pt modelId="{4404EB2A-E335-6340-B24F-4429C032344D}" type="parTrans" cxnId="{63C785F0-5F90-D34D-928C-20B0A823B15B}">
      <dgm:prSet/>
      <dgm:spPr/>
      <dgm:t>
        <a:bodyPr/>
        <a:lstStyle/>
        <a:p>
          <a:endParaRPr lang="en-US"/>
        </a:p>
      </dgm:t>
    </dgm:pt>
    <dgm:pt modelId="{F0B0F974-360B-D24B-8F53-A18DC57165F1}" type="sibTrans" cxnId="{63C785F0-5F90-D34D-928C-20B0A823B15B}">
      <dgm:prSet/>
      <dgm:spPr/>
      <dgm:t>
        <a:bodyPr/>
        <a:lstStyle/>
        <a:p>
          <a:endParaRPr lang="en-US"/>
        </a:p>
      </dgm:t>
    </dgm:pt>
    <dgm:pt modelId="{193F677B-01C8-3E4C-A974-6F465221F820}">
      <dgm:prSet phldrT="[Text]"/>
      <dgm:spPr/>
      <dgm:t>
        <a:bodyPr/>
        <a:lstStyle/>
        <a:p>
          <a:r>
            <a:rPr lang="en-US" dirty="0" smtClean="0"/>
            <a:t>Build Server</a:t>
          </a:r>
          <a:endParaRPr lang="en-US" dirty="0"/>
        </a:p>
      </dgm:t>
    </dgm:pt>
    <dgm:pt modelId="{0330E856-7F04-FF4B-919B-EDE48319B41F}" type="parTrans" cxnId="{1FF9BFD3-C3D7-C246-B332-C848749FBD94}">
      <dgm:prSet/>
      <dgm:spPr/>
      <dgm:t>
        <a:bodyPr/>
        <a:lstStyle/>
        <a:p>
          <a:endParaRPr lang="en-US"/>
        </a:p>
      </dgm:t>
    </dgm:pt>
    <dgm:pt modelId="{BA9FF0C1-B5A6-0B4B-A9A0-6FCEA4B59FE5}" type="sibTrans" cxnId="{1FF9BFD3-C3D7-C246-B332-C848749FBD94}">
      <dgm:prSet/>
      <dgm:spPr/>
      <dgm:t>
        <a:bodyPr/>
        <a:lstStyle/>
        <a:p>
          <a:endParaRPr lang="en-US"/>
        </a:p>
      </dgm:t>
    </dgm:pt>
    <dgm:pt modelId="{D219EA83-7AC9-0F45-A08B-DA3123514351}">
      <dgm:prSet phldrT="[Text]"/>
      <dgm:spPr/>
      <dgm:t>
        <a:bodyPr/>
        <a:lstStyle/>
        <a:p>
          <a:r>
            <a:rPr lang="en-US" dirty="0" smtClean="0"/>
            <a:t>Deployment</a:t>
          </a:r>
          <a:endParaRPr lang="en-US" dirty="0"/>
        </a:p>
      </dgm:t>
    </dgm:pt>
    <dgm:pt modelId="{EAF17F55-9CEF-934E-83E2-77C8224821D8}" type="parTrans" cxnId="{1CA1254D-5A28-D043-8A00-4D7EF0AFF10E}">
      <dgm:prSet/>
      <dgm:spPr/>
      <dgm:t>
        <a:bodyPr/>
        <a:lstStyle/>
        <a:p>
          <a:endParaRPr lang="en-US"/>
        </a:p>
      </dgm:t>
    </dgm:pt>
    <dgm:pt modelId="{D56F13BC-E4C7-034D-A5E9-253CC4E8DB66}" type="sibTrans" cxnId="{1CA1254D-5A28-D043-8A00-4D7EF0AFF10E}">
      <dgm:prSet/>
      <dgm:spPr/>
      <dgm:t>
        <a:bodyPr/>
        <a:lstStyle/>
        <a:p>
          <a:endParaRPr lang="en-US"/>
        </a:p>
      </dgm:t>
    </dgm:pt>
    <dgm:pt modelId="{0A84DC28-7E74-0B4D-9254-4F3C12473E2C}" type="pres">
      <dgm:prSet presAssocID="{0993E1C8-0561-9047-A3AD-15014AE2E34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03CAFB6-E518-8341-853E-212E34F5D0F7}" type="pres">
      <dgm:prSet presAssocID="{0C0C7CE6-7D74-4B43-A230-015565161FD3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0F348F-D11C-3740-8EDF-B3959399C052}" type="pres">
      <dgm:prSet presAssocID="{77FEF3AD-C8C5-8549-9B0E-ECBF601FABC3}" presName="sibTrans" presStyleCnt="0"/>
      <dgm:spPr/>
    </dgm:pt>
    <dgm:pt modelId="{EC6A797E-4943-E74B-A244-8C2B730B58B4}" type="pres">
      <dgm:prSet presAssocID="{E9F7FF4C-0957-684B-B6A7-DE819968852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2C52F7-B1C9-8243-95DB-3F2C1D0C8993}" type="pres">
      <dgm:prSet presAssocID="{F0B0F974-360B-D24B-8F53-A18DC57165F1}" presName="sibTrans" presStyleCnt="0"/>
      <dgm:spPr/>
    </dgm:pt>
    <dgm:pt modelId="{5EBE1910-945F-AA4D-B6DA-8249E4E76BDA}" type="pres">
      <dgm:prSet presAssocID="{193F677B-01C8-3E4C-A974-6F465221F82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588C43-7790-7241-A7B0-64BE7AC49B5A}" type="pres">
      <dgm:prSet presAssocID="{BA9FF0C1-B5A6-0B4B-A9A0-6FCEA4B59FE5}" presName="sibTrans" presStyleCnt="0"/>
      <dgm:spPr/>
    </dgm:pt>
    <dgm:pt modelId="{A730EADB-997E-A343-A22B-05F702F129B2}" type="pres">
      <dgm:prSet presAssocID="{D219EA83-7AC9-0F45-A08B-DA312351435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C785F0-5F90-D34D-928C-20B0A823B15B}" srcId="{0993E1C8-0561-9047-A3AD-15014AE2E342}" destId="{E9F7FF4C-0957-684B-B6A7-DE8199688520}" srcOrd="1" destOrd="0" parTransId="{4404EB2A-E335-6340-B24F-4429C032344D}" sibTransId="{F0B0F974-360B-D24B-8F53-A18DC57165F1}"/>
    <dgm:cxn modelId="{FD68685B-6A4D-624F-A533-C5B6B46A0D1B}" type="presOf" srcId="{193F677B-01C8-3E4C-A974-6F465221F820}" destId="{5EBE1910-945F-AA4D-B6DA-8249E4E76BDA}" srcOrd="0" destOrd="0" presId="urn:microsoft.com/office/officeart/2005/8/layout/hList6"/>
    <dgm:cxn modelId="{1CA1254D-5A28-D043-8A00-4D7EF0AFF10E}" srcId="{0993E1C8-0561-9047-A3AD-15014AE2E342}" destId="{D219EA83-7AC9-0F45-A08B-DA3123514351}" srcOrd="3" destOrd="0" parTransId="{EAF17F55-9CEF-934E-83E2-77C8224821D8}" sibTransId="{D56F13BC-E4C7-034D-A5E9-253CC4E8DB66}"/>
    <dgm:cxn modelId="{C3DDFF9B-3421-8D43-A354-AB860E4F062F}" type="presOf" srcId="{E9F7FF4C-0957-684B-B6A7-DE8199688520}" destId="{EC6A797E-4943-E74B-A244-8C2B730B58B4}" srcOrd="0" destOrd="0" presId="urn:microsoft.com/office/officeart/2005/8/layout/hList6"/>
    <dgm:cxn modelId="{1FF9BFD3-C3D7-C246-B332-C848749FBD94}" srcId="{0993E1C8-0561-9047-A3AD-15014AE2E342}" destId="{193F677B-01C8-3E4C-A974-6F465221F820}" srcOrd="2" destOrd="0" parTransId="{0330E856-7F04-FF4B-919B-EDE48319B41F}" sibTransId="{BA9FF0C1-B5A6-0B4B-A9A0-6FCEA4B59FE5}"/>
    <dgm:cxn modelId="{3A63C143-1E33-3546-8AB2-20283472F588}" type="presOf" srcId="{D219EA83-7AC9-0F45-A08B-DA3123514351}" destId="{A730EADB-997E-A343-A22B-05F702F129B2}" srcOrd="0" destOrd="0" presId="urn:microsoft.com/office/officeart/2005/8/layout/hList6"/>
    <dgm:cxn modelId="{9251017F-ED26-EE44-A606-055478B73548}" srcId="{0993E1C8-0561-9047-A3AD-15014AE2E342}" destId="{0C0C7CE6-7D74-4B43-A230-015565161FD3}" srcOrd="0" destOrd="0" parTransId="{61C2D9D7-CD54-D14F-9DED-4B75C498FEB5}" sibTransId="{77FEF3AD-C8C5-8549-9B0E-ECBF601FABC3}"/>
    <dgm:cxn modelId="{7F882F3B-1675-8D41-9DD8-62019269D7B3}" type="presOf" srcId="{0993E1C8-0561-9047-A3AD-15014AE2E342}" destId="{0A84DC28-7E74-0B4D-9254-4F3C12473E2C}" srcOrd="0" destOrd="0" presId="urn:microsoft.com/office/officeart/2005/8/layout/hList6"/>
    <dgm:cxn modelId="{3AA80848-E152-444B-9203-5C4512BB890B}" type="presOf" srcId="{0C0C7CE6-7D74-4B43-A230-015565161FD3}" destId="{103CAFB6-E518-8341-853E-212E34F5D0F7}" srcOrd="0" destOrd="0" presId="urn:microsoft.com/office/officeart/2005/8/layout/hList6"/>
    <dgm:cxn modelId="{93DB7580-4014-C04F-8C4F-90E2F81E6D2E}" type="presParOf" srcId="{0A84DC28-7E74-0B4D-9254-4F3C12473E2C}" destId="{103CAFB6-E518-8341-853E-212E34F5D0F7}" srcOrd="0" destOrd="0" presId="urn:microsoft.com/office/officeart/2005/8/layout/hList6"/>
    <dgm:cxn modelId="{99629A3A-2F19-D347-A5C2-1DFFEBC649B9}" type="presParOf" srcId="{0A84DC28-7E74-0B4D-9254-4F3C12473E2C}" destId="{1C0F348F-D11C-3740-8EDF-B3959399C052}" srcOrd="1" destOrd="0" presId="urn:microsoft.com/office/officeart/2005/8/layout/hList6"/>
    <dgm:cxn modelId="{2D99E3A3-9A02-F441-B300-179C1022E200}" type="presParOf" srcId="{0A84DC28-7E74-0B4D-9254-4F3C12473E2C}" destId="{EC6A797E-4943-E74B-A244-8C2B730B58B4}" srcOrd="2" destOrd="0" presId="urn:microsoft.com/office/officeart/2005/8/layout/hList6"/>
    <dgm:cxn modelId="{21FD7C8F-7433-EE40-AE06-8FE61F45AEB8}" type="presParOf" srcId="{0A84DC28-7E74-0B4D-9254-4F3C12473E2C}" destId="{752C52F7-B1C9-8243-95DB-3F2C1D0C8993}" srcOrd="3" destOrd="0" presId="urn:microsoft.com/office/officeart/2005/8/layout/hList6"/>
    <dgm:cxn modelId="{812F7C8D-E114-364B-A231-85BC1A49F619}" type="presParOf" srcId="{0A84DC28-7E74-0B4D-9254-4F3C12473E2C}" destId="{5EBE1910-945F-AA4D-B6DA-8249E4E76BDA}" srcOrd="4" destOrd="0" presId="urn:microsoft.com/office/officeart/2005/8/layout/hList6"/>
    <dgm:cxn modelId="{AB938C62-667D-C947-BFA3-F5B74C7D3F1C}" type="presParOf" srcId="{0A84DC28-7E74-0B4D-9254-4F3C12473E2C}" destId="{8B588C43-7790-7241-A7B0-64BE7AC49B5A}" srcOrd="5" destOrd="0" presId="urn:microsoft.com/office/officeart/2005/8/layout/hList6"/>
    <dgm:cxn modelId="{1E26439F-ED9F-B947-A12D-72D0DA04D9F3}" type="presParOf" srcId="{0A84DC28-7E74-0B4D-9254-4F3C12473E2C}" destId="{A730EADB-997E-A343-A22B-05F702F129B2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A92AD6-920B-7445-BB49-C468F6C957F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E94F7048-6161-4744-A8C6-8A5CEC4D0A22}">
      <dgm:prSet phldrT="[Text]"/>
      <dgm:spPr/>
      <dgm:t>
        <a:bodyPr/>
        <a:lstStyle/>
        <a:p>
          <a:r>
            <a:rPr lang="en-US" dirty="0" smtClean="0"/>
            <a:t>Developer Changes</a:t>
          </a:r>
          <a:endParaRPr lang="en-US" dirty="0"/>
        </a:p>
      </dgm:t>
    </dgm:pt>
    <dgm:pt modelId="{CD95DC05-BEE9-9F40-8371-952641647C9E}" type="parTrans" cxnId="{3F829A33-DC8B-AD4D-AAED-D7AA27CDE26B}">
      <dgm:prSet/>
      <dgm:spPr/>
      <dgm:t>
        <a:bodyPr/>
        <a:lstStyle/>
        <a:p>
          <a:endParaRPr lang="en-US"/>
        </a:p>
      </dgm:t>
    </dgm:pt>
    <dgm:pt modelId="{2120A374-63E1-2040-9E6E-BB73E53204BC}" type="sibTrans" cxnId="{3F829A33-DC8B-AD4D-AAED-D7AA27CDE26B}">
      <dgm:prSet/>
      <dgm:spPr/>
      <dgm:t>
        <a:bodyPr/>
        <a:lstStyle/>
        <a:p>
          <a:endParaRPr lang="en-US"/>
        </a:p>
      </dgm:t>
    </dgm:pt>
    <dgm:pt modelId="{F196BD3E-CF04-8841-9B76-8CCA86A1E264}">
      <dgm:prSet phldrT="[Text]"/>
      <dgm:spPr/>
      <dgm:t>
        <a:bodyPr/>
        <a:lstStyle/>
        <a:p>
          <a:r>
            <a:rPr lang="en-US" dirty="0" smtClean="0"/>
            <a:t>Server Detects Changes</a:t>
          </a:r>
          <a:endParaRPr lang="en-US" dirty="0"/>
        </a:p>
      </dgm:t>
    </dgm:pt>
    <dgm:pt modelId="{EF199B50-6C00-634A-8924-404E95B58123}" type="parTrans" cxnId="{A9A0AECC-2431-B642-9330-F7476809F69E}">
      <dgm:prSet/>
      <dgm:spPr/>
      <dgm:t>
        <a:bodyPr/>
        <a:lstStyle/>
        <a:p>
          <a:endParaRPr lang="en-US"/>
        </a:p>
      </dgm:t>
    </dgm:pt>
    <dgm:pt modelId="{49F14F55-668E-DD4C-B380-445A68D618B5}" type="sibTrans" cxnId="{A9A0AECC-2431-B642-9330-F7476809F69E}">
      <dgm:prSet/>
      <dgm:spPr/>
      <dgm:t>
        <a:bodyPr/>
        <a:lstStyle/>
        <a:p>
          <a:endParaRPr lang="en-US"/>
        </a:p>
      </dgm:t>
    </dgm:pt>
    <dgm:pt modelId="{143B3DEA-6BCC-8547-927E-DABEA2B15BBE}">
      <dgm:prSet phldrT="[Text]"/>
      <dgm:spPr/>
      <dgm:t>
        <a:bodyPr/>
        <a:lstStyle/>
        <a:p>
          <a:r>
            <a:rPr lang="en-US" dirty="0" smtClean="0"/>
            <a:t>Assign to Cloud Agent</a:t>
          </a:r>
          <a:endParaRPr lang="en-US" dirty="0"/>
        </a:p>
      </dgm:t>
    </dgm:pt>
    <dgm:pt modelId="{5B3D031D-DA88-EB49-9735-44CC2B280FBE}" type="parTrans" cxnId="{DD92BFD9-5EED-C340-81D8-D338F372182A}">
      <dgm:prSet/>
      <dgm:spPr/>
      <dgm:t>
        <a:bodyPr/>
        <a:lstStyle/>
        <a:p>
          <a:endParaRPr lang="en-US"/>
        </a:p>
      </dgm:t>
    </dgm:pt>
    <dgm:pt modelId="{6F91364F-D910-D14B-9407-E6E5F5504648}" type="sibTrans" cxnId="{DD92BFD9-5EED-C340-81D8-D338F372182A}">
      <dgm:prSet/>
      <dgm:spPr/>
      <dgm:t>
        <a:bodyPr/>
        <a:lstStyle/>
        <a:p>
          <a:endParaRPr lang="en-US"/>
        </a:p>
      </dgm:t>
    </dgm:pt>
    <dgm:pt modelId="{DF4452F9-4AF3-C649-94A9-DD98EA4C1447}">
      <dgm:prSet phldrT="[Text]"/>
      <dgm:spPr/>
      <dgm:t>
        <a:bodyPr/>
        <a:lstStyle/>
        <a:p>
          <a:r>
            <a:rPr lang="en-US" dirty="0" smtClean="0"/>
            <a:t>Prepare and Test Deployment Zip</a:t>
          </a:r>
          <a:endParaRPr lang="en-US" dirty="0"/>
        </a:p>
      </dgm:t>
    </dgm:pt>
    <dgm:pt modelId="{A5BF9F98-FD09-764B-90D5-59AF0C8F8203}" type="parTrans" cxnId="{8C616E77-DC14-1D45-8B0B-EC65DBD206BD}">
      <dgm:prSet/>
      <dgm:spPr/>
      <dgm:t>
        <a:bodyPr/>
        <a:lstStyle/>
        <a:p>
          <a:endParaRPr lang="en-US"/>
        </a:p>
      </dgm:t>
    </dgm:pt>
    <dgm:pt modelId="{A907F044-F761-7B4E-92E4-F1B3E3B73044}" type="sibTrans" cxnId="{8C616E77-DC14-1D45-8B0B-EC65DBD206BD}">
      <dgm:prSet/>
      <dgm:spPr/>
      <dgm:t>
        <a:bodyPr/>
        <a:lstStyle/>
        <a:p>
          <a:endParaRPr lang="en-US"/>
        </a:p>
      </dgm:t>
    </dgm:pt>
    <dgm:pt modelId="{B19F0608-B6E4-7549-80AC-6C305B5C8AB0}">
      <dgm:prSet phldrT="[Text]"/>
      <dgm:spPr/>
      <dgm:t>
        <a:bodyPr/>
        <a:lstStyle/>
        <a:p>
          <a:r>
            <a:rPr lang="en-US" dirty="0" smtClean="0"/>
            <a:t>Generate Custom Boot Script</a:t>
          </a:r>
          <a:endParaRPr lang="en-US" dirty="0"/>
        </a:p>
      </dgm:t>
    </dgm:pt>
    <dgm:pt modelId="{2B2AD433-42B5-4344-AEED-05E99CF3F440}" type="parTrans" cxnId="{6C6DC62A-DD74-B345-A357-2DFEA08795E0}">
      <dgm:prSet/>
      <dgm:spPr/>
      <dgm:t>
        <a:bodyPr/>
        <a:lstStyle/>
        <a:p>
          <a:endParaRPr lang="en-US"/>
        </a:p>
      </dgm:t>
    </dgm:pt>
    <dgm:pt modelId="{7455F0BA-89D1-DF42-BDE9-F344D7D62008}" type="sibTrans" cxnId="{6C6DC62A-DD74-B345-A357-2DFEA08795E0}">
      <dgm:prSet/>
      <dgm:spPr/>
      <dgm:t>
        <a:bodyPr/>
        <a:lstStyle/>
        <a:p>
          <a:endParaRPr lang="en-US"/>
        </a:p>
      </dgm:t>
    </dgm:pt>
    <dgm:pt modelId="{04C200E5-F051-114C-8210-B6B8E3B74142}">
      <dgm:prSet phldrT="[Text]"/>
      <dgm:spPr/>
      <dgm:t>
        <a:bodyPr/>
        <a:lstStyle/>
        <a:p>
          <a:r>
            <a:rPr lang="en-US" dirty="0" smtClean="0"/>
            <a:t>Deploy new server</a:t>
          </a:r>
          <a:endParaRPr lang="en-US" dirty="0"/>
        </a:p>
      </dgm:t>
    </dgm:pt>
    <dgm:pt modelId="{B89C7373-0947-F343-B162-4B31E0596018}" type="parTrans" cxnId="{91FE866E-DB97-F140-B60D-DA75F33BF755}">
      <dgm:prSet/>
      <dgm:spPr/>
      <dgm:t>
        <a:bodyPr/>
        <a:lstStyle/>
        <a:p>
          <a:endParaRPr lang="en-US"/>
        </a:p>
      </dgm:t>
    </dgm:pt>
    <dgm:pt modelId="{E51DBB00-74D4-5446-888C-F2E55CD34ECD}" type="sibTrans" cxnId="{91FE866E-DB97-F140-B60D-DA75F33BF755}">
      <dgm:prSet/>
      <dgm:spPr/>
      <dgm:t>
        <a:bodyPr/>
        <a:lstStyle/>
        <a:p>
          <a:endParaRPr lang="en-US"/>
        </a:p>
      </dgm:t>
    </dgm:pt>
    <dgm:pt modelId="{A1761A79-57F9-D444-A3A4-040463CE937E}" type="pres">
      <dgm:prSet presAssocID="{F1A92AD6-920B-7445-BB49-C468F6C957FA}" presName="Name0" presStyleCnt="0">
        <dgm:presLayoutVars>
          <dgm:dir/>
          <dgm:resizeHandles val="exact"/>
        </dgm:presLayoutVars>
      </dgm:prSet>
      <dgm:spPr/>
    </dgm:pt>
    <dgm:pt modelId="{86DD77CB-C786-9E4B-A67B-EC3193CAA281}" type="pres">
      <dgm:prSet presAssocID="{E94F7048-6161-4744-A8C6-8A5CEC4D0A22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645B219-1155-FD4C-B463-A42C094C1515}" type="pres">
      <dgm:prSet presAssocID="{2120A374-63E1-2040-9E6E-BB73E53204BC}" presName="sibTrans" presStyleLbl="sibTrans2D1" presStyleIdx="0" presStyleCnt="5"/>
      <dgm:spPr/>
      <dgm:t>
        <a:bodyPr/>
        <a:lstStyle/>
        <a:p>
          <a:endParaRPr lang="en-US"/>
        </a:p>
      </dgm:t>
    </dgm:pt>
    <dgm:pt modelId="{954D597B-D6C8-5449-9264-7ED8A9C47FC8}" type="pres">
      <dgm:prSet presAssocID="{2120A374-63E1-2040-9E6E-BB73E53204BC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16F26149-9FEA-F04B-AD65-BF9402C8DC5A}" type="pres">
      <dgm:prSet presAssocID="{F196BD3E-CF04-8841-9B76-8CCA86A1E264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8CFE9B-867D-AE49-A934-461AB2D98261}" type="pres">
      <dgm:prSet presAssocID="{49F14F55-668E-DD4C-B380-445A68D618B5}" presName="sibTrans" presStyleLbl="sibTrans2D1" presStyleIdx="1" presStyleCnt="5"/>
      <dgm:spPr/>
      <dgm:t>
        <a:bodyPr/>
        <a:lstStyle/>
        <a:p>
          <a:endParaRPr lang="en-US"/>
        </a:p>
      </dgm:t>
    </dgm:pt>
    <dgm:pt modelId="{08C61BA8-3FB9-344E-A6C2-B05B0B4EBA4D}" type="pres">
      <dgm:prSet presAssocID="{49F14F55-668E-DD4C-B380-445A68D618B5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B665A264-9021-294D-A00D-190BEC9FEC46}" type="pres">
      <dgm:prSet presAssocID="{143B3DEA-6BCC-8547-927E-DABEA2B15BBE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F80850-BDCE-AF44-BE36-BB72247673D6}" type="pres">
      <dgm:prSet presAssocID="{6F91364F-D910-D14B-9407-E6E5F5504648}" presName="sibTrans" presStyleLbl="sibTrans2D1" presStyleIdx="2" presStyleCnt="5"/>
      <dgm:spPr/>
      <dgm:t>
        <a:bodyPr/>
        <a:lstStyle/>
        <a:p>
          <a:endParaRPr lang="en-US"/>
        </a:p>
      </dgm:t>
    </dgm:pt>
    <dgm:pt modelId="{76818A40-8561-1E4C-BAD5-4C8A9C345019}" type="pres">
      <dgm:prSet presAssocID="{6F91364F-D910-D14B-9407-E6E5F5504648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1D58F70C-7771-394C-A1EF-7E0A38555E61}" type="pres">
      <dgm:prSet presAssocID="{DF4452F9-4AF3-C649-94A9-DD98EA4C1447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521F38-65A4-D444-B3BD-C446CCC396A5}" type="pres">
      <dgm:prSet presAssocID="{A907F044-F761-7B4E-92E4-F1B3E3B73044}" presName="sibTrans" presStyleLbl="sibTrans2D1" presStyleIdx="3" presStyleCnt="5"/>
      <dgm:spPr/>
      <dgm:t>
        <a:bodyPr/>
        <a:lstStyle/>
        <a:p>
          <a:endParaRPr lang="en-US"/>
        </a:p>
      </dgm:t>
    </dgm:pt>
    <dgm:pt modelId="{E568BEAB-1307-4B41-98AA-44C387C8CA0D}" type="pres">
      <dgm:prSet presAssocID="{A907F044-F761-7B4E-92E4-F1B3E3B73044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5C739E91-BF87-0844-BC08-A319B5A25DA1}" type="pres">
      <dgm:prSet presAssocID="{B19F0608-B6E4-7549-80AC-6C305B5C8AB0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62CA8D-8B4C-F545-85F0-BDDA3F8A8B3B}" type="pres">
      <dgm:prSet presAssocID="{7455F0BA-89D1-DF42-BDE9-F344D7D62008}" presName="sibTrans" presStyleLbl="sibTrans2D1" presStyleIdx="4" presStyleCnt="5"/>
      <dgm:spPr/>
      <dgm:t>
        <a:bodyPr/>
        <a:lstStyle/>
        <a:p>
          <a:endParaRPr lang="en-US"/>
        </a:p>
      </dgm:t>
    </dgm:pt>
    <dgm:pt modelId="{6F99483F-08BF-0E48-9617-FA0D559E1745}" type="pres">
      <dgm:prSet presAssocID="{7455F0BA-89D1-DF42-BDE9-F344D7D62008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AD8EAE7E-1C40-1540-AC38-60E91A1C978C}" type="pres">
      <dgm:prSet presAssocID="{04C200E5-F051-114C-8210-B6B8E3B74142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8AE3F6-9A2E-844F-8689-51DA3057D27B}" type="presOf" srcId="{49F14F55-668E-DD4C-B380-445A68D618B5}" destId="{AB8CFE9B-867D-AE49-A934-461AB2D98261}" srcOrd="0" destOrd="0" presId="urn:microsoft.com/office/officeart/2005/8/layout/process1"/>
    <dgm:cxn modelId="{46B57F5D-D787-E14C-BCCB-BA512C3BC1E5}" type="presOf" srcId="{B19F0608-B6E4-7549-80AC-6C305B5C8AB0}" destId="{5C739E91-BF87-0844-BC08-A319B5A25DA1}" srcOrd="0" destOrd="0" presId="urn:microsoft.com/office/officeart/2005/8/layout/process1"/>
    <dgm:cxn modelId="{A9A0AECC-2431-B642-9330-F7476809F69E}" srcId="{F1A92AD6-920B-7445-BB49-C468F6C957FA}" destId="{F196BD3E-CF04-8841-9B76-8CCA86A1E264}" srcOrd="1" destOrd="0" parTransId="{EF199B50-6C00-634A-8924-404E95B58123}" sibTransId="{49F14F55-668E-DD4C-B380-445A68D618B5}"/>
    <dgm:cxn modelId="{18595DF3-4676-194F-86BD-37F17092DE75}" type="presOf" srcId="{7455F0BA-89D1-DF42-BDE9-F344D7D62008}" destId="{6F99483F-08BF-0E48-9617-FA0D559E1745}" srcOrd="1" destOrd="0" presId="urn:microsoft.com/office/officeart/2005/8/layout/process1"/>
    <dgm:cxn modelId="{FED2A475-9131-B245-B961-DE3A14E9BF42}" type="presOf" srcId="{6F91364F-D910-D14B-9407-E6E5F5504648}" destId="{EEF80850-BDCE-AF44-BE36-BB72247673D6}" srcOrd="0" destOrd="0" presId="urn:microsoft.com/office/officeart/2005/8/layout/process1"/>
    <dgm:cxn modelId="{6C6DC62A-DD74-B345-A357-2DFEA08795E0}" srcId="{F1A92AD6-920B-7445-BB49-C468F6C957FA}" destId="{B19F0608-B6E4-7549-80AC-6C305B5C8AB0}" srcOrd="4" destOrd="0" parTransId="{2B2AD433-42B5-4344-AEED-05E99CF3F440}" sibTransId="{7455F0BA-89D1-DF42-BDE9-F344D7D62008}"/>
    <dgm:cxn modelId="{BCDE3798-156C-8041-A10C-022F22AB339E}" type="presOf" srcId="{2120A374-63E1-2040-9E6E-BB73E53204BC}" destId="{0645B219-1155-FD4C-B463-A42C094C1515}" srcOrd="0" destOrd="0" presId="urn:microsoft.com/office/officeart/2005/8/layout/process1"/>
    <dgm:cxn modelId="{DD92BFD9-5EED-C340-81D8-D338F372182A}" srcId="{F1A92AD6-920B-7445-BB49-C468F6C957FA}" destId="{143B3DEA-6BCC-8547-927E-DABEA2B15BBE}" srcOrd="2" destOrd="0" parTransId="{5B3D031D-DA88-EB49-9735-44CC2B280FBE}" sibTransId="{6F91364F-D910-D14B-9407-E6E5F5504648}"/>
    <dgm:cxn modelId="{6864AB82-07F2-6747-A788-C1EAFC02F96A}" type="presOf" srcId="{143B3DEA-6BCC-8547-927E-DABEA2B15BBE}" destId="{B665A264-9021-294D-A00D-190BEC9FEC46}" srcOrd="0" destOrd="0" presId="urn:microsoft.com/office/officeart/2005/8/layout/process1"/>
    <dgm:cxn modelId="{5D0E4E3C-7468-7140-BDAB-1E385FE1FFDA}" type="presOf" srcId="{04C200E5-F051-114C-8210-B6B8E3B74142}" destId="{AD8EAE7E-1C40-1540-AC38-60E91A1C978C}" srcOrd="0" destOrd="0" presId="urn:microsoft.com/office/officeart/2005/8/layout/process1"/>
    <dgm:cxn modelId="{7B61EE8B-F3D1-BB40-A491-3C426D42CED5}" type="presOf" srcId="{6F91364F-D910-D14B-9407-E6E5F5504648}" destId="{76818A40-8561-1E4C-BAD5-4C8A9C345019}" srcOrd="1" destOrd="0" presId="urn:microsoft.com/office/officeart/2005/8/layout/process1"/>
    <dgm:cxn modelId="{4AA43364-7D7A-EE42-8249-60F6A7C6712F}" type="presOf" srcId="{2120A374-63E1-2040-9E6E-BB73E53204BC}" destId="{954D597B-D6C8-5449-9264-7ED8A9C47FC8}" srcOrd="1" destOrd="0" presId="urn:microsoft.com/office/officeart/2005/8/layout/process1"/>
    <dgm:cxn modelId="{E68C1935-5238-004D-91F3-41B49FC4A3D1}" type="presOf" srcId="{49F14F55-668E-DD4C-B380-445A68D618B5}" destId="{08C61BA8-3FB9-344E-A6C2-B05B0B4EBA4D}" srcOrd="1" destOrd="0" presId="urn:microsoft.com/office/officeart/2005/8/layout/process1"/>
    <dgm:cxn modelId="{DC1AD0D0-641A-234F-88D9-9FFB127C8C23}" type="presOf" srcId="{7455F0BA-89D1-DF42-BDE9-F344D7D62008}" destId="{2662CA8D-8B4C-F545-85F0-BDDA3F8A8B3B}" srcOrd="0" destOrd="0" presId="urn:microsoft.com/office/officeart/2005/8/layout/process1"/>
    <dgm:cxn modelId="{4B0F6530-E3FA-684D-A7B4-842B2538322E}" type="presOf" srcId="{F196BD3E-CF04-8841-9B76-8CCA86A1E264}" destId="{16F26149-9FEA-F04B-AD65-BF9402C8DC5A}" srcOrd="0" destOrd="0" presId="urn:microsoft.com/office/officeart/2005/8/layout/process1"/>
    <dgm:cxn modelId="{8C616E77-DC14-1D45-8B0B-EC65DBD206BD}" srcId="{F1A92AD6-920B-7445-BB49-C468F6C957FA}" destId="{DF4452F9-4AF3-C649-94A9-DD98EA4C1447}" srcOrd="3" destOrd="0" parTransId="{A5BF9F98-FD09-764B-90D5-59AF0C8F8203}" sibTransId="{A907F044-F761-7B4E-92E4-F1B3E3B73044}"/>
    <dgm:cxn modelId="{6BE9FADE-1BFB-1642-8940-488E85330ACB}" type="presOf" srcId="{DF4452F9-4AF3-C649-94A9-DD98EA4C1447}" destId="{1D58F70C-7771-394C-A1EF-7E0A38555E61}" srcOrd="0" destOrd="0" presId="urn:microsoft.com/office/officeart/2005/8/layout/process1"/>
    <dgm:cxn modelId="{1013462A-9702-C847-86C2-0770380BF9E8}" type="presOf" srcId="{A907F044-F761-7B4E-92E4-F1B3E3B73044}" destId="{E568BEAB-1307-4B41-98AA-44C387C8CA0D}" srcOrd="1" destOrd="0" presId="urn:microsoft.com/office/officeart/2005/8/layout/process1"/>
    <dgm:cxn modelId="{91FE866E-DB97-F140-B60D-DA75F33BF755}" srcId="{F1A92AD6-920B-7445-BB49-C468F6C957FA}" destId="{04C200E5-F051-114C-8210-B6B8E3B74142}" srcOrd="5" destOrd="0" parTransId="{B89C7373-0947-F343-B162-4B31E0596018}" sibTransId="{E51DBB00-74D4-5446-888C-F2E55CD34ECD}"/>
    <dgm:cxn modelId="{FD1D9BDE-7D2A-4F4F-8165-281D29532160}" type="presOf" srcId="{A907F044-F761-7B4E-92E4-F1B3E3B73044}" destId="{FB521F38-65A4-D444-B3BD-C446CCC396A5}" srcOrd="0" destOrd="0" presId="urn:microsoft.com/office/officeart/2005/8/layout/process1"/>
    <dgm:cxn modelId="{3F829A33-DC8B-AD4D-AAED-D7AA27CDE26B}" srcId="{F1A92AD6-920B-7445-BB49-C468F6C957FA}" destId="{E94F7048-6161-4744-A8C6-8A5CEC4D0A22}" srcOrd="0" destOrd="0" parTransId="{CD95DC05-BEE9-9F40-8371-952641647C9E}" sibTransId="{2120A374-63E1-2040-9E6E-BB73E53204BC}"/>
    <dgm:cxn modelId="{E11CB136-DED5-614B-9D3E-540813FAFA34}" type="presOf" srcId="{E94F7048-6161-4744-A8C6-8A5CEC4D0A22}" destId="{86DD77CB-C786-9E4B-A67B-EC3193CAA281}" srcOrd="0" destOrd="0" presId="urn:microsoft.com/office/officeart/2005/8/layout/process1"/>
    <dgm:cxn modelId="{19221ED0-35F4-8646-AE39-5FC6FE98E618}" type="presOf" srcId="{F1A92AD6-920B-7445-BB49-C468F6C957FA}" destId="{A1761A79-57F9-D444-A3A4-040463CE937E}" srcOrd="0" destOrd="0" presId="urn:microsoft.com/office/officeart/2005/8/layout/process1"/>
    <dgm:cxn modelId="{9499FA37-AFE4-BC4D-A2D7-B6D368FC47C0}" type="presParOf" srcId="{A1761A79-57F9-D444-A3A4-040463CE937E}" destId="{86DD77CB-C786-9E4B-A67B-EC3193CAA281}" srcOrd="0" destOrd="0" presId="urn:microsoft.com/office/officeart/2005/8/layout/process1"/>
    <dgm:cxn modelId="{2CA8CAA3-6318-CD40-A200-0CB824458916}" type="presParOf" srcId="{A1761A79-57F9-D444-A3A4-040463CE937E}" destId="{0645B219-1155-FD4C-B463-A42C094C1515}" srcOrd="1" destOrd="0" presId="urn:microsoft.com/office/officeart/2005/8/layout/process1"/>
    <dgm:cxn modelId="{83971324-FD14-1C4E-A0D4-95EFA548D4F2}" type="presParOf" srcId="{0645B219-1155-FD4C-B463-A42C094C1515}" destId="{954D597B-D6C8-5449-9264-7ED8A9C47FC8}" srcOrd="0" destOrd="0" presId="urn:microsoft.com/office/officeart/2005/8/layout/process1"/>
    <dgm:cxn modelId="{E5091070-475D-B340-A054-15FAB4A2E309}" type="presParOf" srcId="{A1761A79-57F9-D444-A3A4-040463CE937E}" destId="{16F26149-9FEA-F04B-AD65-BF9402C8DC5A}" srcOrd="2" destOrd="0" presId="urn:microsoft.com/office/officeart/2005/8/layout/process1"/>
    <dgm:cxn modelId="{5684D1C5-59C8-274C-B21B-0D1E85150E19}" type="presParOf" srcId="{A1761A79-57F9-D444-A3A4-040463CE937E}" destId="{AB8CFE9B-867D-AE49-A934-461AB2D98261}" srcOrd="3" destOrd="0" presId="urn:microsoft.com/office/officeart/2005/8/layout/process1"/>
    <dgm:cxn modelId="{24C6AE4A-B3EB-7241-A3F1-59C9984C2376}" type="presParOf" srcId="{AB8CFE9B-867D-AE49-A934-461AB2D98261}" destId="{08C61BA8-3FB9-344E-A6C2-B05B0B4EBA4D}" srcOrd="0" destOrd="0" presId="urn:microsoft.com/office/officeart/2005/8/layout/process1"/>
    <dgm:cxn modelId="{DE9196AD-D383-F344-8B88-B501C8A2CC8F}" type="presParOf" srcId="{A1761A79-57F9-D444-A3A4-040463CE937E}" destId="{B665A264-9021-294D-A00D-190BEC9FEC46}" srcOrd="4" destOrd="0" presId="urn:microsoft.com/office/officeart/2005/8/layout/process1"/>
    <dgm:cxn modelId="{11A9C6F0-98FE-CA4E-85BC-029A144B5300}" type="presParOf" srcId="{A1761A79-57F9-D444-A3A4-040463CE937E}" destId="{EEF80850-BDCE-AF44-BE36-BB72247673D6}" srcOrd="5" destOrd="0" presId="urn:microsoft.com/office/officeart/2005/8/layout/process1"/>
    <dgm:cxn modelId="{FCB7F55F-F0FB-E94C-A372-9B9C907290D6}" type="presParOf" srcId="{EEF80850-BDCE-AF44-BE36-BB72247673D6}" destId="{76818A40-8561-1E4C-BAD5-4C8A9C345019}" srcOrd="0" destOrd="0" presId="urn:microsoft.com/office/officeart/2005/8/layout/process1"/>
    <dgm:cxn modelId="{C743B945-148E-3240-85B3-BBD9B9189210}" type="presParOf" srcId="{A1761A79-57F9-D444-A3A4-040463CE937E}" destId="{1D58F70C-7771-394C-A1EF-7E0A38555E61}" srcOrd="6" destOrd="0" presId="urn:microsoft.com/office/officeart/2005/8/layout/process1"/>
    <dgm:cxn modelId="{FD36DC05-C5A7-634C-B9B1-CA9B73F76547}" type="presParOf" srcId="{A1761A79-57F9-D444-A3A4-040463CE937E}" destId="{FB521F38-65A4-D444-B3BD-C446CCC396A5}" srcOrd="7" destOrd="0" presId="urn:microsoft.com/office/officeart/2005/8/layout/process1"/>
    <dgm:cxn modelId="{A5A31D7B-5484-DD43-85CC-FEC6515F0545}" type="presParOf" srcId="{FB521F38-65A4-D444-B3BD-C446CCC396A5}" destId="{E568BEAB-1307-4B41-98AA-44C387C8CA0D}" srcOrd="0" destOrd="0" presId="urn:microsoft.com/office/officeart/2005/8/layout/process1"/>
    <dgm:cxn modelId="{E707B865-26CC-934F-AB1D-72F0D0595C34}" type="presParOf" srcId="{A1761A79-57F9-D444-A3A4-040463CE937E}" destId="{5C739E91-BF87-0844-BC08-A319B5A25DA1}" srcOrd="8" destOrd="0" presId="urn:microsoft.com/office/officeart/2005/8/layout/process1"/>
    <dgm:cxn modelId="{3FCC936D-4B39-7A41-91C7-7A7A9F80DDDB}" type="presParOf" srcId="{A1761A79-57F9-D444-A3A4-040463CE937E}" destId="{2662CA8D-8B4C-F545-85F0-BDDA3F8A8B3B}" srcOrd="9" destOrd="0" presId="urn:microsoft.com/office/officeart/2005/8/layout/process1"/>
    <dgm:cxn modelId="{625C5AFF-9843-1442-BA0E-1504DDD31759}" type="presParOf" srcId="{2662CA8D-8B4C-F545-85F0-BDDA3F8A8B3B}" destId="{6F99483F-08BF-0E48-9617-FA0D559E1745}" srcOrd="0" destOrd="0" presId="urn:microsoft.com/office/officeart/2005/8/layout/process1"/>
    <dgm:cxn modelId="{E411E2E4-FFF4-554F-A5B5-89C966A9761D}" type="presParOf" srcId="{A1761A79-57F9-D444-A3A4-040463CE937E}" destId="{AD8EAE7E-1C40-1540-AC38-60E91A1C978C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6D78E5-FBCC-9B4B-8EB6-EABFAA019C8E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793B7A-72FC-5349-A93B-44DE304D79BC}">
      <dgm:prSet phldrT="[Text]"/>
      <dgm:spPr/>
      <dgm:t>
        <a:bodyPr/>
        <a:lstStyle/>
        <a:p>
          <a:r>
            <a:rPr lang="en-US" dirty="0" smtClean="0"/>
            <a:t>Baseline Instance</a:t>
          </a:r>
          <a:endParaRPr lang="en-US" dirty="0"/>
        </a:p>
      </dgm:t>
    </dgm:pt>
    <dgm:pt modelId="{70706B92-94A0-AF46-9214-A7BAE561B955}" type="parTrans" cxnId="{599458A6-DB1A-9044-9FB9-E73A3961ACFA}">
      <dgm:prSet/>
      <dgm:spPr/>
      <dgm:t>
        <a:bodyPr/>
        <a:lstStyle/>
        <a:p>
          <a:endParaRPr lang="en-US"/>
        </a:p>
      </dgm:t>
    </dgm:pt>
    <dgm:pt modelId="{6A7FC529-9B67-EC41-AEE5-CCE5D55D1836}" type="sibTrans" cxnId="{599458A6-DB1A-9044-9FB9-E73A3961ACFA}">
      <dgm:prSet/>
      <dgm:spPr/>
      <dgm:t>
        <a:bodyPr/>
        <a:lstStyle/>
        <a:p>
          <a:endParaRPr lang="en-US"/>
        </a:p>
      </dgm:t>
    </dgm:pt>
    <dgm:pt modelId="{C4B02C44-A915-EE42-9386-CC7CE49CB4B4}">
      <dgm:prSet phldrT="[Text]"/>
      <dgm:spPr/>
      <dgm:t>
        <a:bodyPr/>
        <a:lstStyle/>
        <a:p>
          <a:r>
            <a:rPr lang="en-US" dirty="0" smtClean="0"/>
            <a:t>Pull zip from storage</a:t>
          </a:r>
          <a:endParaRPr lang="en-US" dirty="0"/>
        </a:p>
      </dgm:t>
    </dgm:pt>
    <dgm:pt modelId="{D5358420-C3E1-0540-AEAB-503FB76B10B2}" type="parTrans" cxnId="{E7174040-83DA-1641-8DF4-BAD5CF31288C}">
      <dgm:prSet/>
      <dgm:spPr/>
      <dgm:t>
        <a:bodyPr/>
        <a:lstStyle/>
        <a:p>
          <a:endParaRPr lang="en-US"/>
        </a:p>
      </dgm:t>
    </dgm:pt>
    <dgm:pt modelId="{50D45042-39F4-A845-BB32-5E16F0EBDD8A}" type="sibTrans" cxnId="{E7174040-83DA-1641-8DF4-BAD5CF31288C}">
      <dgm:prSet/>
      <dgm:spPr/>
      <dgm:t>
        <a:bodyPr/>
        <a:lstStyle/>
        <a:p>
          <a:endParaRPr lang="en-US"/>
        </a:p>
      </dgm:t>
    </dgm:pt>
    <dgm:pt modelId="{68A5BBEA-CCFE-3E45-88B7-4D12675D3ADF}">
      <dgm:prSet phldrT="[Text]"/>
      <dgm:spPr/>
      <dgm:t>
        <a:bodyPr/>
        <a:lstStyle/>
        <a:p>
          <a:r>
            <a:rPr lang="en-US" dirty="0" smtClean="0"/>
            <a:t>Connect to Load Balancer</a:t>
          </a:r>
          <a:endParaRPr lang="en-US" dirty="0"/>
        </a:p>
      </dgm:t>
    </dgm:pt>
    <dgm:pt modelId="{072DFB8E-894E-C641-AE38-1A6CC350A9CB}" type="parTrans" cxnId="{39DEF2AE-21B6-6444-966E-4429421A0766}">
      <dgm:prSet/>
      <dgm:spPr/>
      <dgm:t>
        <a:bodyPr/>
        <a:lstStyle/>
        <a:p>
          <a:endParaRPr lang="en-US"/>
        </a:p>
      </dgm:t>
    </dgm:pt>
    <dgm:pt modelId="{7CA8CEE8-43CB-6445-BDA7-528EC9999D97}" type="sibTrans" cxnId="{39DEF2AE-21B6-6444-966E-4429421A0766}">
      <dgm:prSet/>
      <dgm:spPr/>
      <dgm:t>
        <a:bodyPr/>
        <a:lstStyle/>
        <a:p>
          <a:endParaRPr lang="en-US"/>
        </a:p>
      </dgm:t>
    </dgm:pt>
    <dgm:pt modelId="{159EE702-1BFB-1D48-98C2-E4980EAE067D}" type="pres">
      <dgm:prSet presAssocID="{B16D78E5-FBCC-9B4B-8EB6-EABFAA019C8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190FED1-C04F-C749-AE48-8503BEB8CDE9}" type="pres">
      <dgm:prSet presAssocID="{DB793B7A-72FC-5349-A93B-44DE304D79B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B28DB1-7079-4548-A673-768A84BEC8FC}" type="pres">
      <dgm:prSet presAssocID="{6A7FC529-9B67-EC41-AEE5-CCE5D55D1836}" presName="parTxOnlySpace" presStyleCnt="0"/>
      <dgm:spPr/>
    </dgm:pt>
    <dgm:pt modelId="{5B7FEF95-EC6D-654C-9E88-61DCD551B632}" type="pres">
      <dgm:prSet presAssocID="{C4B02C44-A915-EE42-9386-CC7CE49CB4B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F4DDCC-BD79-7244-94F6-5502701C051D}" type="pres">
      <dgm:prSet presAssocID="{50D45042-39F4-A845-BB32-5E16F0EBDD8A}" presName="parTxOnlySpace" presStyleCnt="0"/>
      <dgm:spPr/>
    </dgm:pt>
    <dgm:pt modelId="{1B84C368-FBE6-9745-9C26-C81761BE8245}" type="pres">
      <dgm:prSet presAssocID="{68A5BBEA-CCFE-3E45-88B7-4D12675D3AD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48FB93-3EE8-A547-B5F8-1809FA38938F}" type="presOf" srcId="{68A5BBEA-CCFE-3E45-88B7-4D12675D3ADF}" destId="{1B84C368-FBE6-9745-9C26-C81761BE8245}" srcOrd="0" destOrd="0" presId="urn:microsoft.com/office/officeart/2005/8/layout/chevron1"/>
    <dgm:cxn modelId="{49BE465B-32D5-D94F-A5A4-F4495773EB6D}" type="presOf" srcId="{DB793B7A-72FC-5349-A93B-44DE304D79BC}" destId="{E190FED1-C04F-C749-AE48-8503BEB8CDE9}" srcOrd="0" destOrd="0" presId="urn:microsoft.com/office/officeart/2005/8/layout/chevron1"/>
    <dgm:cxn modelId="{E7174040-83DA-1641-8DF4-BAD5CF31288C}" srcId="{B16D78E5-FBCC-9B4B-8EB6-EABFAA019C8E}" destId="{C4B02C44-A915-EE42-9386-CC7CE49CB4B4}" srcOrd="1" destOrd="0" parTransId="{D5358420-C3E1-0540-AEAB-503FB76B10B2}" sibTransId="{50D45042-39F4-A845-BB32-5E16F0EBDD8A}"/>
    <dgm:cxn modelId="{1ADF9106-CBE8-3049-9146-8C33A857F185}" type="presOf" srcId="{B16D78E5-FBCC-9B4B-8EB6-EABFAA019C8E}" destId="{159EE702-1BFB-1D48-98C2-E4980EAE067D}" srcOrd="0" destOrd="0" presId="urn:microsoft.com/office/officeart/2005/8/layout/chevron1"/>
    <dgm:cxn modelId="{599458A6-DB1A-9044-9FB9-E73A3961ACFA}" srcId="{B16D78E5-FBCC-9B4B-8EB6-EABFAA019C8E}" destId="{DB793B7A-72FC-5349-A93B-44DE304D79BC}" srcOrd="0" destOrd="0" parTransId="{70706B92-94A0-AF46-9214-A7BAE561B955}" sibTransId="{6A7FC529-9B67-EC41-AEE5-CCE5D55D1836}"/>
    <dgm:cxn modelId="{50417C50-D06F-984B-A330-17AA72200167}" type="presOf" srcId="{C4B02C44-A915-EE42-9386-CC7CE49CB4B4}" destId="{5B7FEF95-EC6D-654C-9E88-61DCD551B632}" srcOrd="0" destOrd="0" presId="urn:microsoft.com/office/officeart/2005/8/layout/chevron1"/>
    <dgm:cxn modelId="{39DEF2AE-21B6-6444-966E-4429421A0766}" srcId="{B16D78E5-FBCC-9B4B-8EB6-EABFAA019C8E}" destId="{68A5BBEA-CCFE-3E45-88B7-4D12675D3ADF}" srcOrd="2" destOrd="0" parTransId="{072DFB8E-894E-C641-AE38-1A6CC350A9CB}" sibTransId="{7CA8CEE8-43CB-6445-BDA7-528EC9999D97}"/>
    <dgm:cxn modelId="{85387A63-F038-5448-AEBB-D88604CE9CC2}" type="presParOf" srcId="{159EE702-1BFB-1D48-98C2-E4980EAE067D}" destId="{E190FED1-C04F-C749-AE48-8503BEB8CDE9}" srcOrd="0" destOrd="0" presId="urn:microsoft.com/office/officeart/2005/8/layout/chevron1"/>
    <dgm:cxn modelId="{845BECF9-FE62-3E4D-9AC1-B304E1C3DBB4}" type="presParOf" srcId="{159EE702-1BFB-1D48-98C2-E4980EAE067D}" destId="{80B28DB1-7079-4548-A673-768A84BEC8FC}" srcOrd="1" destOrd="0" presId="urn:microsoft.com/office/officeart/2005/8/layout/chevron1"/>
    <dgm:cxn modelId="{C99D957A-3B6E-C847-A9B2-5871D5E56764}" type="presParOf" srcId="{159EE702-1BFB-1D48-98C2-E4980EAE067D}" destId="{5B7FEF95-EC6D-654C-9E88-61DCD551B632}" srcOrd="2" destOrd="0" presId="urn:microsoft.com/office/officeart/2005/8/layout/chevron1"/>
    <dgm:cxn modelId="{D8174204-D60C-3343-823C-BC1602837A96}" type="presParOf" srcId="{159EE702-1BFB-1D48-98C2-E4980EAE067D}" destId="{18F4DDCC-BD79-7244-94F6-5502701C051D}" srcOrd="3" destOrd="0" presId="urn:microsoft.com/office/officeart/2005/8/layout/chevron1"/>
    <dgm:cxn modelId="{6D7884D9-35C0-6E46-A569-84930A51F8E5}" type="presParOf" srcId="{159EE702-1BFB-1D48-98C2-E4980EAE067D}" destId="{1B84C368-FBE6-9745-9C26-C81761BE824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3CAFB6-E518-8341-853E-212E34F5D0F7}">
      <dsp:nvSpPr>
        <dsp:cNvPr id="0" name=""/>
        <dsp:cNvSpPr/>
      </dsp:nvSpPr>
      <dsp:spPr>
        <a:xfrm rot="16200000">
          <a:off x="-423677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Developer</a:t>
          </a:r>
          <a:endParaRPr lang="en-US" sz="3200" kern="1200" dirty="0"/>
        </a:p>
      </dsp:txBody>
      <dsp:txXfrm rot="5400000">
        <a:off x="2507" y="662305"/>
        <a:ext cx="2459156" cy="1986914"/>
      </dsp:txXfrm>
    </dsp:sp>
    <dsp:sp modelId="{EC6A797E-4943-E74B-A244-8C2B730B58B4}">
      <dsp:nvSpPr>
        <dsp:cNvPr id="0" name=""/>
        <dsp:cNvSpPr/>
      </dsp:nvSpPr>
      <dsp:spPr>
        <a:xfrm rot="16200000">
          <a:off x="2219915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Source Control</a:t>
          </a:r>
          <a:endParaRPr lang="en-US" sz="3200" kern="1200" dirty="0"/>
        </a:p>
      </dsp:txBody>
      <dsp:txXfrm rot="5400000">
        <a:off x="2646099" y="662305"/>
        <a:ext cx="2459156" cy="1986914"/>
      </dsp:txXfrm>
    </dsp:sp>
    <dsp:sp modelId="{5EBE1910-945F-AA4D-B6DA-8249E4E76BDA}">
      <dsp:nvSpPr>
        <dsp:cNvPr id="0" name=""/>
        <dsp:cNvSpPr/>
      </dsp:nvSpPr>
      <dsp:spPr>
        <a:xfrm rot="16200000">
          <a:off x="4863509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Build Server</a:t>
          </a:r>
          <a:endParaRPr lang="en-US" sz="3200" kern="1200" dirty="0"/>
        </a:p>
      </dsp:txBody>
      <dsp:txXfrm rot="5400000">
        <a:off x="5289693" y="662305"/>
        <a:ext cx="2459156" cy="1986914"/>
      </dsp:txXfrm>
    </dsp:sp>
    <dsp:sp modelId="{A730EADB-997E-A343-A22B-05F702F129B2}">
      <dsp:nvSpPr>
        <dsp:cNvPr id="0" name=""/>
        <dsp:cNvSpPr/>
      </dsp:nvSpPr>
      <dsp:spPr>
        <a:xfrm rot="16200000">
          <a:off x="7507102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Deployment</a:t>
          </a:r>
          <a:endParaRPr lang="en-US" sz="3200" kern="1200" dirty="0"/>
        </a:p>
      </dsp:txBody>
      <dsp:txXfrm rot="5400000">
        <a:off x="7933286" y="662305"/>
        <a:ext cx="2459156" cy="19869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DD77CB-C786-9E4B-A67B-EC3193CAA281}">
      <dsp:nvSpPr>
        <dsp:cNvPr id="0" name=""/>
        <dsp:cNvSpPr/>
      </dsp:nvSpPr>
      <dsp:spPr>
        <a:xfrm>
          <a:off x="0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Developer Changes</a:t>
          </a:r>
          <a:endParaRPr lang="en-US" sz="1700" kern="1200" dirty="0"/>
        </a:p>
      </dsp:txBody>
      <dsp:txXfrm>
        <a:off x="33672" y="1114616"/>
        <a:ext cx="1232024" cy="1082292"/>
      </dsp:txXfrm>
    </dsp:sp>
    <dsp:sp modelId="{0645B219-1155-FD4C-B463-A42C094C1515}">
      <dsp:nvSpPr>
        <dsp:cNvPr id="0" name=""/>
        <dsp:cNvSpPr/>
      </dsp:nvSpPr>
      <dsp:spPr>
        <a:xfrm>
          <a:off x="1429305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1429305" y="1559089"/>
        <a:ext cx="192826" cy="193345"/>
      </dsp:txXfrm>
    </dsp:sp>
    <dsp:sp modelId="{16F26149-9FEA-F04B-AD65-BF9402C8DC5A}">
      <dsp:nvSpPr>
        <dsp:cNvPr id="0" name=""/>
        <dsp:cNvSpPr/>
      </dsp:nvSpPr>
      <dsp:spPr>
        <a:xfrm>
          <a:off x="1819116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Server Detects Changes</a:t>
          </a:r>
          <a:endParaRPr lang="en-US" sz="1700" kern="1200" dirty="0"/>
        </a:p>
      </dsp:txBody>
      <dsp:txXfrm>
        <a:off x="1852788" y="1114616"/>
        <a:ext cx="1232024" cy="1082292"/>
      </dsp:txXfrm>
    </dsp:sp>
    <dsp:sp modelId="{AB8CFE9B-867D-AE49-A934-461AB2D98261}">
      <dsp:nvSpPr>
        <dsp:cNvPr id="0" name=""/>
        <dsp:cNvSpPr/>
      </dsp:nvSpPr>
      <dsp:spPr>
        <a:xfrm>
          <a:off x="3248421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3248421" y="1559089"/>
        <a:ext cx="192826" cy="193345"/>
      </dsp:txXfrm>
    </dsp:sp>
    <dsp:sp modelId="{B665A264-9021-294D-A00D-190BEC9FEC46}">
      <dsp:nvSpPr>
        <dsp:cNvPr id="0" name=""/>
        <dsp:cNvSpPr/>
      </dsp:nvSpPr>
      <dsp:spPr>
        <a:xfrm>
          <a:off x="3638232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Assign to Cloud Agent</a:t>
          </a:r>
          <a:endParaRPr lang="en-US" sz="1700" kern="1200" dirty="0"/>
        </a:p>
      </dsp:txBody>
      <dsp:txXfrm>
        <a:off x="3671904" y="1114616"/>
        <a:ext cx="1232024" cy="1082292"/>
      </dsp:txXfrm>
    </dsp:sp>
    <dsp:sp modelId="{EEF80850-BDCE-AF44-BE36-BB72247673D6}">
      <dsp:nvSpPr>
        <dsp:cNvPr id="0" name=""/>
        <dsp:cNvSpPr/>
      </dsp:nvSpPr>
      <dsp:spPr>
        <a:xfrm>
          <a:off x="5067538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5067538" y="1559089"/>
        <a:ext cx="192826" cy="193345"/>
      </dsp:txXfrm>
    </dsp:sp>
    <dsp:sp modelId="{1D58F70C-7771-394C-A1EF-7E0A38555E61}">
      <dsp:nvSpPr>
        <dsp:cNvPr id="0" name=""/>
        <dsp:cNvSpPr/>
      </dsp:nvSpPr>
      <dsp:spPr>
        <a:xfrm>
          <a:off x="5457348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Prepare and Test Deployment Zip</a:t>
          </a:r>
          <a:endParaRPr lang="en-US" sz="1700" kern="1200" dirty="0"/>
        </a:p>
      </dsp:txBody>
      <dsp:txXfrm>
        <a:off x="5491020" y="1114616"/>
        <a:ext cx="1232024" cy="1082292"/>
      </dsp:txXfrm>
    </dsp:sp>
    <dsp:sp modelId="{FB521F38-65A4-D444-B3BD-C446CCC396A5}">
      <dsp:nvSpPr>
        <dsp:cNvPr id="0" name=""/>
        <dsp:cNvSpPr/>
      </dsp:nvSpPr>
      <dsp:spPr>
        <a:xfrm>
          <a:off x="6886654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6886654" y="1559089"/>
        <a:ext cx="192826" cy="193345"/>
      </dsp:txXfrm>
    </dsp:sp>
    <dsp:sp modelId="{5C739E91-BF87-0844-BC08-A319B5A25DA1}">
      <dsp:nvSpPr>
        <dsp:cNvPr id="0" name=""/>
        <dsp:cNvSpPr/>
      </dsp:nvSpPr>
      <dsp:spPr>
        <a:xfrm>
          <a:off x="7276465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Generate Custom Boot Script</a:t>
          </a:r>
          <a:endParaRPr lang="en-US" sz="1700" kern="1200" dirty="0"/>
        </a:p>
      </dsp:txBody>
      <dsp:txXfrm>
        <a:off x="7310137" y="1114616"/>
        <a:ext cx="1232024" cy="1082292"/>
      </dsp:txXfrm>
    </dsp:sp>
    <dsp:sp modelId="{2662CA8D-8B4C-F545-85F0-BDDA3F8A8B3B}">
      <dsp:nvSpPr>
        <dsp:cNvPr id="0" name=""/>
        <dsp:cNvSpPr/>
      </dsp:nvSpPr>
      <dsp:spPr>
        <a:xfrm>
          <a:off x="8705770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8705770" y="1559089"/>
        <a:ext cx="192826" cy="193345"/>
      </dsp:txXfrm>
    </dsp:sp>
    <dsp:sp modelId="{AD8EAE7E-1C40-1540-AC38-60E91A1C978C}">
      <dsp:nvSpPr>
        <dsp:cNvPr id="0" name=""/>
        <dsp:cNvSpPr/>
      </dsp:nvSpPr>
      <dsp:spPr>
        <a:xfrm>
          <a:off x="9095581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Deploy new server</a:t>
          </a:r>
          <a:endParaRPr lang="en-US" sz="1700" kern="1200" dirty="0"/>
        </a:p>
      </dsp:txBody>
      <dsp:txXfrm>
        <a:off x="9129253" y="1114616"/>
        <a:ext cx="1232024" cy="10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0FED1-C04F-C749-AE48-8503BEB8CDE9}">
      <dsp:nvSpPr>
        <dsp:cNvPr id="0" name=""/>
        <dsp:cNvSpPr/>
      </dsp:nvSpPr>
      <dsp:spPr>
        <a:xfrm>
          <a:off x="3045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Baseline Instance</a:t>
          </a:r>
          <a:endParaRPr lang="en-US" sz="3300" kern="1200" dirty="0"/>
        </a:p>
      </dsp:txBody>
      <dsp:txXfrm>
        <a:off x="745106" y="913701"/>
        <a:ext cx="2226184" cy="1484122"/>
      </dsp:txXfrm>
    </dsp:sp>
    <dsp:sp modelId="{5B7FEF95-EC6D-654C-9E88-61DCD551B632}">
      <dsp:nvSpPr>
        <dsp:cNvPr id="0" name=""/>
        <dsp:cNvSpPr/>
      </dsp:nvSpPr>
      <dsp:spPr>
        <a:xfrm>
          <a:off x="3342321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Pull zip from storage</a:t>
          </a:r>
          <a:endParaRPr lang="en-US" sz="3300" kern="1200" dirty="0"/>
        </a:p>
      </dsp:txBody>
      <dsp:txXfrm>
        <a:off x="4084382" y="913701"/>
        <a:ext cx="2226184" cy="1484122"/>
      </dsp:txXfrm>
    </dsp:sp>
    <dsp:sp modelId="{1B84C368-FBE6-9745-9C26-C81761BE8245}">
      <dsp:nvSpPr>
        <dsp:cNvPr id="0" name=""/>
        <dsp:cNvSpPr/>
      </dsp:nvSpPr>
      <dsp:spPr>
        <a:xfrm>
          <a:off x="6681597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Connect to Load Balancer</a:t>
          </a:r>
          <a:endParaRPr lang="en-US" sz="3300" kern="1200" dirty="0"/>
        </a:p>
      </dsp:txBody>
      <dsp:txXfrm>
        <a:off x="7423658" y="913701"/>
        <a:ext cx="2226184" cy="1484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FB26E-7C02-1047-969F-03421C386661}" type="datetimeFigureOut">
              <a:rPr lang="en-US" smtClean="0"/>
              <a:t>11/12/16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B588A-4A8A-7349-A5BB-21CBA6925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57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e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126E5-F25F-1446-BC2D-64CC55CBA793}" type="datetimeFigureOut">
              <a:rPr lang="en-US" smtClean="0"/>
              <a:t>11/12/16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39717-3C38-9E48-B3B6-7C1E36D8E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80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039717-3C38-9E48-B3B6-7C1E36D8E09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49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11/12/16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hyperlink" Target="https://github.com/pwhitdog/socalcodecampdemo" TargetMode="External"/><Relationship Id="rId5" Type="http://schemas.openxmlformats.org/officeDocument/2006/relationships/hyperlink" Target="mailto:jamesrcounts@outlook.com" TargetMode="External"/><Relationship Id="rId6" Type="http://schemas.openxmlformats.org/officeDocument/2006/relationships/hyperlink" Target="mailto:Paul@paulwhitmer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jamesrcounts</a:t>
            </a:r>
            <a:r>
              <a:rPr lang="en-US" dirty="0" smtClean="0"/>
              <a:t> |@</a:t>
            </a:r>
            <a:r>
              <a:rPr lang="en-US" dirty="0" err="1" smtClean="0"/>
              <a:t>paulwhitmer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28963" y="44148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13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Compile/prepare code on a build </a:t>
            </a:r>
            <a:r>
              <a:rPr lang="en-US" sz="4900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Getting Code to the server - Automatic</a:t>
            </a:r>
          </a:p>
          <a:p>
            <a:pPr lvl="1"/>
            <a:r>
              <a:rPr lang="en-US" dirty="0" smtClean="0"/>
              <a:t>Build server monitors Repository</a:t>
            </a:r>
          </a:p>
          <a:p>
            <a:pPr lvl="1"/>
            <a:r>
              <a:rPr lang="en-US" dirty="0" smtClean="0"/>
              <a:t>Checks out code when it changes</a:t>
            </a:r>
          </a:p>
          <a:p>
            <a:pPr lvl="1"/>
            <a:r>
              <a:rPr lang="en-US" dirty="0" smtClean="0"/>
              <a:t>Runs the build (</a:t>
            </a:r>
            <a:r>
              <a:rPr lang="en-US" dirty="0" err="1" smtClean="0"/>
              <a:t>msBUild</a:t>
            </a:r>
            <a:r>
              <a:rPr lang="en-US" dirty="0" smtClean="0"/>
              <a:t>/Grunt/Gulp/etc.)</a:t>
            </a:r>
          </a:p>
          <a:p>
            <a:r>
              <a:rPr lang="en-US" dirty="0" smtClean="0"/>
              <a:t>Developer </a:t>
            </a:r>
            <a:r>
              <a:rPr lang="mr-IN" dirty="0" smtClean="0"/>
              <a:t>–</a:t>
            </a:r>
            <a:r>
              <a:rPr lang="en-US" dirty="0" smtClean="0"/>
              <a:t> Checks in frequently</a:t>
            </a:r>
          </a:p>
          <a:p>
            <a:pPr lvl="1"/>
            <a:r>
              <a:rPr lang="en-US" dirty="0" smtClean="0"/>
              <a:t>Get feedback more often</a:t>
            </a:r>
          </a:p>
          <a:p>
            <a:pPr lvl="1"/>
            <a:r>
              <a:rPr lang="en-US" dirty="0" smtClean="0"/>
              <a:t>Find hidden assumptions in the build process</a:t>
            </a:r>
          </a:p>
          <a:p>
            <a:pPr lvl="1"/>
            <a:r>
              <a:rPr lang="en-US" dirty="0" smtClean="0"/>
              <a:t>Optimize what is slow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45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Compile/prepare code on a build </a:t>
            </a:r>
            <a:r>
              <a:rPr lang="en-US" sz="4900" dirty="0" smtClean="0"/>
              <a:t>server</a:t>
            </a:r>
            <a:endParaRPr lang="en-US" dirty="0"/>
          </a:p>
        </p:txBody>
      </p:sp>
      <p:pic>
        <p:nvPicPr>
          <p:cNvPr id="4" name="Content Placeholder 3" descr="go-cd-map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307626" y="1837765"/>
            <a:ext cx="9153232" cy="417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00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1" name="Picture 10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5" name="Rect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 descr="git-push.jpg"/>
          <p:cNvPicPr>
            <a:picLocks noGrp="1" noChangeAspect="1"/>
          </p:cNvPicPr>
          <p:nvPr>
            <p:ph sz="quarter" idx="14"/>
          </p:nvPr>
        </p:nvPicPr>
        <p:blipFill rotWithShape="1">
          <a:blip r:embed="rId4"/>
          <a:stretch/>
        </p:blipFill>
        <p:spPr>
          <a:xfrm>
            <a:off x="219200" y="1063370"/>
            <a:ext cx="5742842" cy="429277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3800" dirty="0"/>
              <a:t>Compile/prepare code on a build server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Get Feedback MORE Often</a:t>
            </a:r>
          </a:p>
        </p:txBody>
      </p:sp>
    </p:spTree>
    <p:extLst>
      <p:ext uri="{BB962C8B-B14F-4D97-AF65-F5344CB8AC3E}">
        <p14:creationId xmlns:p14="http://schemas.microsoft.com/office/powerpoint/2010/main" val="252335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28" name="Picture 2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9" name="Group 2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30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32" name="Rectangle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3" name="Picture 3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5" name="Content Placeholder 20" descr="npm-instaaaaal.jpg"/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6355795" y="1167139"/>
            <a:ext cx="5130716" cy="4309801"/>
          </a:xfrm>
          <a:prstGeom prst="rect">
            <a:avLst/>
          </a:prstGeom>
          <a:ln>
            <a:noFill/>
          </a:ln>
        </p:spPr>
      </p:pic>
      <p:sp>
        <p:nvSpPr>
          <p:cNvPr id="35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6" name="Rectangle 3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3800" dirty="0">
                <a:solidFill>
                  <a:schemeClr val="bg1"/>
                </a:solidFill>
              </a:rPr>
              <a:t>Compile/prepare code on a build server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4957273" cy="34461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None/>
              <a:tabLst/>
              <a:defRPr/>
            </a:pPr>
            <a:r>
              <a:rPr lang="en-US" sz="3600" dirty="0">
                <a:solidFill>
                  <a:schemeClr val="bg1"/>
                </a:solidFill>
              </a:rPr>
              <a:t>Optimize What’s Slow</a:t>
            </a:r>
          </a:p>
        </p:txBody>
      </p:sp>
    </p:spTree>
    <p:extLst>
      <p:ext uri="{BB962C8B-B14F-4D97-AF65-F5344CB8AC3E}">
        <p14:creationId xmlns:p14="http://schemas.microsoft.com/office/powerpoint/2010/main" val="301493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Compile/prepare code on a build server</a:t>
            </a:r>
          </a:p>
          <a:p>
            <a:r>
              <a:rPr lang="en-US" sz="3200" dirty="0"/>
              <a:t>Run unit/integration/BDD test suites</a:t>
            </a:r>
          </a:p>
          <a:p>
            <a:r>
              <a:rPr lang="en-US" sz="3200" dirty="0"/>
              <a:t>Deploy to multiple environments</a:t>
            </a:r>
          </a:p>
        </p:txBody>
      </p:sp>
    </p:spTree>
    <p:extLst>
      <p:ext uri="{BB962C8B-B14F-4D97-AF65-F5344CB8AC3E}">
        <p14:creationId xmlns:p14="http://schemas.microsoft.com/office/powerpoint/2010/main" val="162195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Run unit/integration/BDD test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Build server is just fancy way to run scripts</a:t>
            </a:r>
          </a:p>
          <a:p>
            <a:pPr lvl="1"/>
            <a:r>
              <a:rPr lang="en-US" sz="2400" dirty="0" smtClean="0"/>
              <a:t>Usually very easy to run unit tests</a:t>
            </a:r>
          </a:p>
          <a:p>
            <a:pPr lvl="1"/>
            <a:r>
              <a:rPr lang="en-US" sz="2400" dirty="0" smtClean="0"/>
              <a:t>Integration Tests may require a little thought (package dependencies)</a:t>
            </a:r>
          </a:p>
          <a:p>
            <a:pPr lvl="1"/>
            <a:r>
              <a:rPr lang="en-US" sz="2400" dirty="0" smtClean="0"/>
              <a:t>Acceptance Tests Should Run Against a deployed environment</a:t>
            </a:r>
          </a:p>
        </p:txBody>
      </p:sp>
    </p:spTree>
    <p:extLst>
      <p:ext uri="{BB962C8B-B14F-4D97-AF65-F5344CB8AC3E}">
        <p14:creationId xmlns:p14="http://schemas.microsoft.com/office/powerpoint/2010/main" val="6258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Compile/prepare code on a build server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Run unit/integration/BDD test suites</a:t>
            </a:r>
          </a:p>
          <a:p>
            <a:r>
              <a:rPr lang="en-US" sz="3200" dirty="0"/>
              <a:t>Deploy to multiple environments</a:t>
            </a:r>
          </a:p>
        </p:txBody>
      </p:sp>
    </p:spTree>
    <p:extLst>
      <p:ext uri="{BB962C8B-B14F-4D97-AF65-F5344CB8AC3E}">
        <p14:creationId xmlns:p14="http://schemas.microsoft.com/office/powerpoint/2010/main" val="129807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 to multiple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identical environments for different purposes</a:t>
            </a:r>
          </a:p>
          <a:p>
            <a:r>
              <a:rPr lang="en-US" sz="3200" dirty="0" smtClean="0"/>
              <a:t>Dev </a:t>
            </a:r>
            <a:r>
              <a:rPr lang="mr-IN" sz="3200" dirty="0" smtClean="0"/>
              <a:t>–</a:t>
            </a:r>
            <a:r>
              <a:rPr lang="en-US" sz="3200" dirty="0" smtClean="0"/>
              <a:t> QA </a:t>
            </a:r>
            <a:r>
              <a:rPr lang="mr-IN" sz="3200" dirty="0" smtClean="0"/>
              <a:t>–</a:t>
            </a:r>
            <a:r>
              <a:rPr lang="en-US" sz="3200" dirty="0" smtClean="0"/>
              <a:t> Production</a:t>
            </a:r>
          </a:p>
          <a:p>
            <a:r>
              <a:rPr lang="en-US" sz="3200" dirty="0" smtClean="0"/>
              <a:t>Easy due to Automation</a:t>
            </a:r>
          </a:p>
          <a:p>
            <a:r>
              <a:rPr lang="en-US" sz="3200" dirty="0" smtClean="0"/>
              <a:t>Only deploy “binaries” after acceptance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822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What is it?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How To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Compile/prepare code on a build server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Run unit/integration/BDD test suites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Deploy to multiple 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370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Nuts &amp; Bolts </a:t>
            </a:r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09728366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861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5" name="Rect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7" name="Rect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5" r="10057" b="1"/>
          <a:stretch/>
        </p:blipFill>
        <p:spPr>
          <a:xfrm>
            <a:off x="404226" y="10"/>
            <a:ext cx="5312664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 smtClean="0"/>
              <a:t>Jim Counts</a:t>
            </a:r>
            <a:endParaRPr lang="en-US" sz="5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Legacy Code Expert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DevOps Enthusiast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Polyglot programmer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Full stack consultant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4533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 new Server Launches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How Does it find the code?</a:t>
            </a:r>
          </a:p>
          <a:p>
            <a:r>
              <a:rPr lang="en-US" dirty="0" smtClean="0"/>
              <a:t>What Set of firewall rules should apply?</a:t>
            </a:r>
          </a:p>
          <a:p>
            <a:r>
              <a:rPr lang="en-US" dirty="0" smtClean="0"/>
              <a:t>What security Groups Should it Be part of?</a:t>
            </a:r>
          </a:p>
          <a:p>
            <a:r>
              <a:rPr lang="en-US" dirty="0" smtClean="0"/>
              <a:t>What network should it launch into?</a:t>
            </a:r>
          </a:p>
          <a:p>
            <a:r>
              <a:rPr lang="en-US" dirty="0" smtClean="0"/>
              <a:t>Which access keys should be loaded onto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40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 new Server Launches</a:t>
            </a:r>
            <a:r>
              <a:rPr lang="mr-IN" dirty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248104645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9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Baked in boot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Get the app</a:t>
            </a:r>
          </a:p>
          <a:p>
            <a:pPr lvl="1"/>
            <a:r>
              <a:rPr lang="en-US" dirty="0" smtClean="0"/>
              <a:t>Download from Storage</a:t>
            </a:r>
          </a:p>
          <a:p>
            <a:pPr lvl="1"/>
            <a:r>
              <a:rPr lang="en-US" dirty="0" smtClean="0"/>
              <a:t>Unzip</a:t>
            </a:r>
          </a:p>
          <a:p>
            <a:pPr lvl="1"/>
            <a:r>
              <a:rPr lang="en-US" dirty="0" smtClean="0"/>
              <a:t>Run</a:t>
            </a:r>
          </a:p>
          <a:p>
            <a:r>
              <a:rPr lang="en-US" dirty="0" smtClean="0"/>
              <a:t>Add to load balancer</a:t>
            </a:r>
          </a:p>
          <a:p>
            <a:pPr lvl="1"/>
            <a:r>
              <a:rPr lang="en-US" dirty="0" smtClean="0"/>
              <a:t>Wait to become healthy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Tell load balancer to remove other versions of the app</a:t>
            </a:r>
          </a:p>
          <a:p>
            <a:r>
              <a:rPr lang="en-US" dirty="0" smtClean="0"/>
              <a:t>Setup tags</a:t>
            </a:r>
          </a:p>
          <a:p>
            <a:r>
              <a:rPr lang="en-US" dirty="0" smtClean="0"/>
              <a:t>Wait for death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2" name="Rectangle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12" y="468696"/>
            <a:ext cx="4353091" cy="5458422"/>
          </a:xfrm>
          <a:prstGeom prst="rect">
            <a:avLst/>
          </a:prstGeom>
          <a:ln>
            <a:noFill/>
          </a:ln>
        </p:spPr>
      </p:pic>
      <p:sp>
        <p:nvSpPr>
          <p:cNvPr id="15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</a:rPr>
              <a:t>Baked in Death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4957273" cy="34461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AM I Attached to load balancer?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No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“Amazon, please kill me”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Yes!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“The world loves me, do nothing”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Wait one minute then check again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29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Remove human error</a:t>
            </a:r>
          </a:p>
          <a:p>
            <a:pPr lvl="1"/>
            <a:r>
              <a:rPr lang="en-US" dirty="0" smtClean="0"/>
              <a:t>Don’t wait for a human to kick off build/deployment</a:t>
            </a:r>
          </a:p>
          <a:p>
            <a:pPr lvl="1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write custom scripts per environment, use templates</a:t>
            </a:r>
          </a:p>
          <a:p>
            <a:pPr lvl="1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rely on humans to clean up, allow resources to retire themselves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Go back to basics if you need to</a:t>
            </a:r>
          </a:p>
          <a:p>
            <a:pPr lvl="1"/>
            <a:r>
              <a:rPr lang="en-US" dirty="0" smtClean="0"/>
              <a:t>Shiny tools promise magic but often come with their own learning curve</a:t>
            </a:r>
          </a:p>
          <a:p>
            <a:pPr lvl="1"/>
            <a:r>
              <a:rPr lang="en-US" dirty="0" smtClean="0"/>
              <a:t>There is usually a way to Customize automation for your specific needs</a:t>
            </a:r>
          </a:p>
          <a:p>
            <a:pPr lvl="1"/>
            <a:r>
              <a:rPr lang="en-US" dirty="0" smtClean="0"/>
              <a:t>You can always bring back the high level tool once you understand your Requirements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3">
            <a:alphaModFix amt="43000"/>
          </a:blip>
          <a:srcRect t="4506" b="40881"/>
          <a:stretch/>
        </p:blipFill>
        <p:spPr>
          <a:xfrm>
            <a:off x="20" y="10"/>
            <a:ext cx="11734780" cy="6408728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github.com/pwhitdog/socalcodecampdemo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jamesrcounts@outlook.com</a:t>
            </a:r>
            <a:endParaRPr lang="en-US" dirty="0" smtClean="0"/>
          </a:p>
          <a:p>
            <a:r>
              <a:rPr lang="en-US" dirty="0" smtClean="0">
                <a:hlinkClick r:id="rId6"/>
              </a:rPr>
              <a:t>Paul@paulwhitmer.com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81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2" name="Rectangle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7" r="18176" b="-1"/>
          <a:stretch/>
        </p:blipFill>
        <p:spPr>
          <a:xfrm>
            <a:off x="404226" y="10"/>
            <a:ext cx="5312664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 smtClean="0"/>
              <a:t>Paul </a:t>
            </a:r>
            <a:r>
              <a:rPr lang="en-US" sz="5400" dirty="0" err="1" smtClean="0"/>
              <a:t>Whitmer</a:t>
            </a:r>
            <a:endParaRPr lang="en-US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Full stack </a:t>
            </a:r>
            <a:r>
              <a:rPr lang="en-US" sz="2800" dirty="0" err="1" smtClean="0"/>
              <a:t>asp.net</a:t>
            </a:r>
            <a:r>
              <a:rPr lang="en-US" sz="2800" dirty="0" smtClean="0"/>
              <a:t> MVC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C#/</a:t>
            </a:r>
            <a:r>
              <a:rPr lang="en-US" sz="2800" dirty="0" err="1" smtClean="0"/>
              <a:t>Angularjs</a:t>
            </a:r>
            <a:r>
              <a:rPr lang="en-US" sz="2800" dirty="0" smtClean="0"/>
              <a:t>/</a:t>
            </a:r>
            <a:r>
              <a:rPr lang="en-US" sz="2800" dirty="0" err="1" smtClean="0"/>
              <a:t>Nodejs</a:t>
            </a:r>
            <a:r>
              <a:rPr lang="en-US" sz="2800" dirty="0" smtClean="0"/>
              <a:t>/cloud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Linux/windows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err="1" smtClean="0"/>
              <a:t>Devops</a:t>
            </a:r>
            <a:r>
              <a:rPr lang="en-US" sz="2800" dirty="0" smtClean="0"/>
              <a:t>/Linux TIG Mentor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0733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Why care about CI/CD?</a:t>
            </a:r>
          </a:p>
          <a:p>
            <a:r>
              <a:rPr lang="en-US" sz="2400" dirty="0" smtClean="0"/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environments</a:t>
            </a:r>
          </a:p>
          <a:p>
            <a:r>
              <a:rPr lang="en-US" sz="2400" dirty="0" smtClean="0"/>
              <a:t>Nuts &amp; Bolts 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434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care about CI/CD?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Primary goal of development activities is to deliver value to our customers</a:t>
            </a:r>
          </a:p>
          <a:p>
            <a:pPr lvl="1"/>
            <a:r>
              <a:rPr lang="en-US" sz="2000" dirty="0" smtClean="0"/>
              <a:t>Features</a:t>
            </a:r>
          </a:p>
          <a:p>
            <a:pPr lvl="1"/>
            <a:r>
              <a:rPr lang="en-US" sz="2000" dirty="0" smtClean="0"/>
              <a:t>Bug Fixes</a:t>
            </a:r>
          </a:p>
          <a:p>
            <a:pPr lvl="1"/>
            <a:r>
              <a:rPr lang="en-US" sz="2000" dirty="0" smtClean="0"/>
              <a:t>Performance</a:t>
            </a:r>
          </a:p>
          <a:p>
            <a:r>
              <a:rPr lang="en-US" sz="2400" dirty="0" smtClean="0"/>
              <a:t>Deployment activities are just necessary overhead to delivering value</a:t>
            </a:r>
          </a:p>
          <a:p>
            <a:r>
              <a:rPr lang="en-US" sz="2400" dirty="0" smtClean="0"/>
              <a:t>Ci/CD Lets Us Automate This Overhead and make it less Expensive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798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/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839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36764939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232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891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Compile/prepare code on a build server</a:t>
            </a:r>
          </a:p>
          <a:p>
            <a:r>
              <a:rPr lang="en-US" sz="3200" dirty="0"/>
              <a:t>Run unit/integration/BDD test suites</a:t>
            </a:r>
          </a:p>
          <a:p>
            <a:r>
              <a:rPr lang="en-US" sz="3200" dirty="0"/>
              <a:t>Deploy to multiple environments</a:t>
            </a:r>
          </a:p>
        </p:txBody>
      </p:sp>
    </p:spTree>
    <p:extLst>
      <p:ext uri="{BB962C8B-B14F-4D97-AF65-F5344CB8AC3E}">
        <p14:creationId xmlns:p14="http://schemas.microsoft.com/office/powerpoint/2010/main" val="153257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3719</TotalTime>
  <Words>657</Words>
  <Application>Microsoft Macintosh PowerPoint</Application>
  <PresentationFormat>Widescreen</PresentationFormat>
  <Paragraphs>139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Impact</vt:lpstr>
      <vt:lpstr>Mangal</vt:lpstr>
      <vt:lpstr>Arial</vt:lpstr>
      <vt:lpstr>Main Event</vt:lpstr>
      <vt:lpstr>Ship Better, Faster</vt:lpstr>
      <vt:lpstr>Jim Counts</vt:lpstr>
      <vt:lpstr>Paul Whitmer</vt:lpstr>
      <vt:lpstr>Ship Better, faster</vt:lpstr>
      <vt:lpstr>Why care about CI/CD?</vt:lpstr>
      <vt:lpstr>Ship Better, faster</vt:lpstr>
      <vt:lpstr>What is it?</vt:lpstr>
      <vt:lpstr>Ship Better, faster</vt:lpstr>
      <vt:lpstr>How To</vt:lpstr>
      <vt:lpstr>Compile/prepare code on a build server</vt:lpstr>
      <vt:lpstr>Compile/prepare code on a build server</vt:lpstr>
      <vt:lpstr>Compile/prepare code on a build server</vt:lpstr>
      <vt:lpstr>Compile/prepare code on a build server</vt:lpstr>
      <vt:lpstr>How To</vt:lpstr>
      <vt:lpstr>Run unit/integration/BDD test suites</vt:lpstr>
      <vt:lpstr>How To</vt:lpstr>
      <vt:lpstr>Deploy to multiple environments</vt:lpstr>
      <vt:lpstr>Ship Better, faster</vt:lpstr>
      <vt:lpstr>Nuts &amp; Bolts Example</vt:lpstr>
      <vt:lpstr>Demo</vt:lpstr>
      <vt:lpstr>When a new Server Launches…</vt:lpstr>
      <vt:lpstr>When a new Server Launches…</vt:lpstr>
      <vt:lpstr>Baked in boot script</vt:lpstr>
      <vt:lpstr>Baked in Death Script</vt:lpstr>
      <vt:lpstr>Lessons</vt:lpstr>
      <vt:lpstr>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Ship Better, Faster</dc:title>
  <dc:creator>James Counts</dc:creator>
  <cp:lastModifiedBy>James Counts</cp:lastModifiedBy>
  <cp:revision>29</cp:revision>
  <dcterms:created xsi:type="dcterms:W3CDTF">2016-11-06T21:37:15Z</dcterms:created>
  <dcterms:modified xsi:type="dcterms:W3CDTF">2016-11-14T14:56:20Z</dcterms:modified>
</cp:coreProperties>
</file>

<file path=docProps/thumbnail.jpeg>
</file>